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7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5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4673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82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689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4357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3768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911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9919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697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5402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2589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222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3157-3AD9-447B-AC6E-0F1ECCB05ECA}" type="datetimeFigureOut">
              <a:rPr lang="gl-ES" smtClean="0"/>
              <a:t>18/03/2025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0BC0-DC49-40C7-BCC7-460C822489A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1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3638" y="811368"/>
            <a:ext cx="11397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/>
              <a:t>A granxa de Sofía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4" y="2589840"/>
            <a:ext cx="6381482" cy="38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3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460" y="6077686"/>
            <a:ext cx="10844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e as vacas </a:t>
            </a:r>
            <a:r>
              <a:rPr lang="gl-ES" sz="2800" b="1" dirty="0" err="1"/>
              <a:t>triatlón</a:t>
            </a:r>
            <a:r>
              <a:rPr lang="gl-ES" sz="2800" b="1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1" y="669701"/>
            <a:ext cx="11030959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3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3015" y="6232233"/>
            <a:ext cx="11269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Os cabalos son ximnastas de alta competición.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" b="6104"/>
          <a:stretch/>
        </p:blipFill>
        <p:spPr>
          <a:xfrm>
            <a:off x="1810934" y="114767"/>
            <a:ext cx="8573952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2651" y="5974655"/>
            <a:ext cx="11443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Os </a:t>
            </a:r>
            <a:r>
              <a:rPr lang="pt-BR" sz="2800" b="1" dirty="0" err="1"/>
              <a:t>cans</a:t>
            </a:r>
            <a:r>
              <a:rPr lang="pt-BR" sz="2800" b="1" dirty="0"/>
              <a:t> </a:t>
            </a:r>
            <a:r>
              <a:rPr lang="pt-BR" sz="2800" b="1" dirty="0" err="1"/>
              <a:t>xogan</a:t>
            </a:r>
            <a:r>
              <a:rPr lang="pt-BR" sz="2800" b="1" dirty="0"/>
              <a:t> ao </a:t>
            </a:r>
            <a:r>
              <a:rPr lang="pt-BR" sz="2800" b="1" dirty="0" err="1"/>
              <a:t>tenis</a:t>
            </a:r>
            <a:r>
              <a:rPr lang="pt-BR" sz="2800" b="1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7" y="1790527"/>
            <a:ext cx="11810086" cy="33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0232" y="6077683"/>
            <a:ext cx="1133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os gatos ao “</a:t>
            </a:r>
            <a:r>
              <a:rPr lang="pt-BR" sz="2800" b="1" dirty="0" err="1"/>
              <a:t>pimpón</a:t>
            </a:r>
            <a:r>
              <a:rPr lang="pt-BR" sz="2800" b="1" dirty="0"/>
              <a:t>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2310"/>
          <a:stretch/>
        </p:blipFill>
        <p:spPr>
          <a:xfrm>
            <a:off x="347729" y="2408350"/>
            <a:ext cx="11475077" cy="29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2276" y="6000413"/>
            <a:ext cx="11230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Os </a:t>
            </a:r>
            <a:r>
              <a:rPr lang="pt-BR" sz="2800" b="1" dirty="0" err="1"/>
              <a:t>pavos</a:t>
            </a:r>
            <a:r>
              <a:rPr lang="pt-BR" sz="2800" b="1" dirty="0"/>
              <a:t> </a:t>
            </a:r>
            <a:r>
              <a:rPr lang="pt-BR" sz="2800" b="1" dirty="0" err="1"/>
              <a:t>danlle</a:t>
            </a:r>
            <a:r>
              <a:rPr lang="pt-BR" sz="2800" b="1" dirty="0"/>
              <a:t> ao </a:t>
            </a:r>
            <a:r>
              <a:rPr lang="pt-BR" sz="2800" b="1" dirty="0" err="1"/>
              <a:t>boxeo</a:t>
            </a:r>
            <a:r>
              <a:rPr lang="pt-BR" sz="2800" b="1" dirty="0"/>
              <a:t>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94" y="1828801"/>
            <a:ext cx="8537742" cy="39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9123" y="6090564"/>
            <a:ext cx="11525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os parrulos fan ballet,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/>
          <a:stretch/>
        </p:blipFill>
        <p:spPr>
          <a:xfrm>
            <a:off x="196396" y="1236371"/>
            <a:ext cx="11806715" cy="38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903" y="6129202"/>
            <a:ext cx="113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as pombas practican tiro...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5" y="244282"/>
            <a:ext cx="10200068" cy="57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6" y="1423060"/>
            <a:ext cx="8757634" cy="30757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3" y="5279060"/>
            <a:ext cx="1113835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0913" y="6197702"/>
            <a:ext cx="1114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Alí non folga ninguén!  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32" y="333723"/>
            <a:ext cx="9465907" cy="57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0709" y="6042218"/>
            <a:ext cx="11311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Até a </a:t>
            </a:r>
            <a:r>
              <a:rPr lang="pt-BR" sz="2800" b="1" dirty="0" err="1"/>
              <a:t>curuxa</a:t>
            </a:r>
            <a:r>
              <a:rPr lang="pt-BR" sz="2800" b="1" dirty="0"/>
              <a:t> da </a:t>
            </a:r>
            <a:r>
              <a:rPr lang="pt-BR" sz="2800" b="1" dirty="0" err="1"/>
              <a:t>palleira</a:t>
            </a:r>
            <a:r>
              <a:rPr lang="pt-BR" sz="2800" b="1" dirty="0"/>
              <a:t> </a:t>
            </a:r>
            <a:r>
              <a:rPr lang="pt-BR" sz="2800" b="1" dirty="0" err="1"/>
              <a:t>fai</a:t>
            </a:r>
            <a:r>
              <a:rPr lang="pt-BR" sz="2800" b="1" dirty="0"/>
              <a:t> esgrima coa </a:t>
            </a:r>
            <a:r>
              <a:rPr lang="pt-BR" sz="2800" b="1" dirty="0" err="1"/>
              <a:t>compañeira</a:t>
            </a:r>
            <a:r>
              <a:rPr lang="pt-BR" sz="2800" b="1" dirty="0"/>
              <a:t>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95" y="1093966"/>
            <a:ext cx="10380371" cy="4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1" y="129275"/>
            <a:ext cx="6156189" cy="564045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7113" y="5769734"/>
            <a:ext cx="11477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Convidáronme</a:t>
            </a:r>
            <a:r>
              <a:rPr lang="pt-BR" sz="2800" b="1" dirty="0"/>
              <a:t> o outro </a:t>
            </a:r>
            <a:r>
              <a:rPr lang="pt-BR" sz="2800" b="1" dirty="0" err="1"/>
              <a:t>día</a:t>
            </a:r>
            <a:r>
              <a:rPr lang="pt-BR" sz="2800" b="1" dirty="0"/>
              <a:t> a ver a </a:t>
            </a:r>
            <a:r>
              <a:rPr lang="pt-BR" sz="2800" b="1" dirty="0" err="1"/>
              <a:t>granxa</a:t>
            </a:r>
            <a:r>
              <a:rPr lang="pt-BR" sz="2800" b="1" dirty="0"/>
              <a:t> de </a:t>
            </a:r>
            <a:r>
              <a:rPr lang="pt-BR" sz="2800" b="1" dirty="0" err="1"/>
              <a:t>Sofía</a:t>
            </a:r>
            <a:r>
              <a:rPr lang="pt-B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4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678" y="6070318"/>
            <a:ext cx="1147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os ratos, que </a:t>
            </a:r>
            <a:r>
              <a:rPr lang="pt-BR" sz="2800" b="1" dirty="0" err="1"/>
              <a:t>tamén</a:t>
            </a:r>
            <a:r>
              <a:rPr lang="pt-BR" sz="2800" b="1" dirty="0"/>
              <a:t> </a:t>
            </a:r>
            <a:r>
              <a:rPr lang="pt-BR" sz="2800" b="1" dirty="0" err="1"/>
              <a:t>hai</a:t>
            </a:r>
            <a:r>
              <a:rPr lang="pt-BR" sz="2800" b="1" dirty="0"/>
              <a:t>, </a:t>
            </a:r>
            <a:r>
              <a:rPr lang="pt-BR" sz="2800" b="1" dirty="0" err="1"/>
              <a:t>practican</a:t>
            </a:r>
            <a:r>
              <a:rPr lang="pt-BR" sz="2800" b="1" dirty="0"/>
              <a:t> artes marciais.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12125"/>
            <a:ext cx="11492668" cy="53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57" y="1004552"/>
            <a:ext cx="8297709" cy="4535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6600" y="5832987"/>
            <a:ext cx="1096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Unha </a:t>
            </a:r>
            <a:r>
              <a:rPr lang="pt-BR" sz="2800" b="1" dirty="0" err="1"/>
              <a:t>granxa</a:t>
            </a:r>
            <a:r>
              <a:rPr lang="pt-BR" sz="2800" b="1" dirty="0"/>
              <a:t> </a:t>
            </a:r>
            <a:r>
              <a:rPr lang="pt-BR" sz="2800" b="1" dirty="0" err="1"/>
              <a:t>orixinal</a:t>
            </a:r>
            <a:r>
              <a:rPr lang="pt-BR" sz="2800" b="1" dirty="0"/>
              <a:t>, coma non </a:t>
            </a:r>
            <a:r>
              <a:rPr lang="pt-BR" sz="2800" b="1" dirty="0" err="1"/>
              <a:t>hai</a:t>
            </a:r>
            <a:r>
              <a:rPr lang="pt-BR" sz="2800" b="1" dirty="0"/>
              <a:t> outra igual.</a:t>
            </a:r>
          </a:p>
        </p:txBody>
      </p:sp>
    </p:spTree>
    <p:extLst>
      <p:ext uri="{BB962C8B-B14F-4D97-AF65-F5344CB8AC3E}">
        <p14:creationId xmlns:p14="http://schemas.microsoft.com/office/powerpoint/2010/main" val="84553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70" y="1220037"/>
            <a:ext cx="7559040" cy="43921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2122" y="5859886"/>
            <a:ext cx="1125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dirty="0"/>
              <a:t>Os bechos que viven nela fan cousas que nunca vin.</a:t>
            </a:r>
          </a:p>
        </p:txBody>
      </p:sp>
    </p:spTree>
    <p:extLst>
      <p:ext uri="{BB962C8B-B14F-4D97-AF65-F5344CB8AC3E}">
        <p14:creationId xmlns:p14="http://schemas.microsoft.com/office/powerpoint/2010/main" val="114163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3263" y="6159321"/>
            <a:ext cx="11296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As </a:t>
            </a:r>
            <a:r>
              <a:rPr lang="pt-BR" sz="2800" b="1" dirty="0" err="1"/>
              <a:t>galiñas</a:t>
            </a:r>
            <a:r>
              <a:rPr lang="pt-BR" sz="2800" b="1" dirty="0"/>
              <a:t> van </a:t>
            </a:r>
            <a:r>
              <a:rPr lang="pt-BR" sz="2800" b="1" dirty="0" err="1"/>
              <a:t>en</a:t>
            </a:r>
            <a:r>
              <a:rPr lang="pt-BR" sz="2800" b="1" dirty="0"/>
              <a:t> “</a:t>
            </a:r>
            <a:r>
              <a:rPr lang="pt-BR" sz="2800" b="1" dirty="0" err="1"/>
              <a:t>bici</a:t>
            </a:r>
            <a:r>
              <a:rPr lang="pt-BR" sz="2800" b="1" dirty="0"/>
              <a:t>”,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6" y="238539"/>
            <a:ext cx="10058400" cy="58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370" y="6154959"/>
            <a:ext cx="11338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os </a:t>
            </a:r>
            <a:r>
              <a:rPr lang="pt-BR" sz="2800" b="1" dirty="0" err="1"/>
              <a:t>coellos</a:t>
            </a:r>
            <a:r>
              <a:rPr lang="pt-BR" sz="2800" b="1" dirty="0"/>
              <a:t> </a:t>
            </a:r>
            <a:r>
              <a:rPr lang="pt-BR" sz="2800" b="1" dirty="0" err="1"/>
              <a:t>en</a:t>
            </a:r>
            <a:r>
              <a:rPr lang="pt-BR" sz="2800" b="1" dirty="0"/>
              <a:t> </a:t>
            </a:r>
            <a:r>
              <a:rPr lang="pt-BR" sz="2800" b="1" dirty="0" err="1"/>
              <a:t>patíns</a:t>
            </a:r>
            <a:r>
              <a:rPr lang="pt-BR" sz="2800" b="1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" b="3226"/>
          <a:stretch/>
        </p:blipFill>
        <p:spPr>
          <a:xfrm>
            <a:off x="1195384" y="309092"/>
            <a:ext cx="10058400" cy="57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72" y="6132371"/>
            <a:ext cx="1129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As cabras </a:t>
            </a:r>
            <a:r>
              <a:rPr lang="pt-BR" sz="2800" b="1" dirty="0" err="1"/>
              <a:t>fan</a:t>
            </a:r>
            <a:r>
              <a:rPr lang="pt-BR" sz="2800" b="1" dirty="0"/>
              <a:t> “deporte </a:t>
            </a:r>
            <a:r>
              <a:rPr lang="pt-BR" sz="2800" b="1" dirty="0" err="1"/>
              <a:t>urbán</a:t>
            </a:r>
            <a:r>
              <a:rPr lang="pt-BR" sz="2800" b="1" dirty="0"/>
              <a:t>”,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/>
          <a:stretch/>
        </p:blipFill>
        <p:spPr>
          <a:xfrm>
            <a:off x="1720112" y="290627"/>
            <a:ext cx="9020868" cy="58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7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288" y="5974654"/>
            <a:ext cx="11351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as ovellas natación,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0" y="1648497"/>
            <a:ext cx="11168515" cy="31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1235" y="6129200"/>
            <a:ext cx="11381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os porcos carreiras e saltos,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4" y="347472"/>
            <a:ext cx="10058400" cy="56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9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Panorámica</PresentationFormat>
  <Paragraphs>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LENOVO</cp:lastModifiedBy>
  <cp:revision>23</cp:revision>
  <dcterms:created xsi:type="dcterms:W3CDTF">2024-10-11T13:16:49Z</dcterms:created>
  <dcterms:modified xsi:type="dcterms:W3CDTF">2025-03-18T12:23:24Z</dcterms:modified>
</cp:coreProperties>
</file>